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10"/>
  </p:notesMasterIdLst>
  <p:handoutMasterIdLst>
    <p:handoutMasterId r:id="rId11"/>
  </p:handoutMasterIdLst>
  <p:sldIdLst>
    <p:sldId id="363" r:id="rId8"/>
    <p:sldId id="364" r:id="rId9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78DA3E-A219-45BB-944D-2334EB87D955}" v="1" dt="2024-06-06T21:55:25.0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38" d="100"/>
          <a:sy n="138" d="100"/>
        </p:scale>
        <p:origin x="1302" y="10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C491CFCF-EAAA-48A0-95FF-89EB4BBB8BBB}"/>
    <pc:docChg chg="undo custSel addSld delSld modSld delMainMaster">
      <pc:chgData name="Fragozo, Jose Gregorio" userId="87f65175-c48f-43b8-9d9c-b027855f7759" providerId="ADAL" clId="{C491CFCF-EAAA-48A0-95FF-89EB4BBB8BBB}" dt="2024-06-06T22:20:25.312" v="292" actId="20577"/>
      <pc:docMkLst>
        <pc:docMk/>
      </pc:docMkLst>
      <pc:sldChg chg="del">
        <pc:chgData name="Fragozo, Jose Gregorio" userId="87f65175-c48f-43b8-9d9c-b027855f7759" providerId="ADAL" clId="{C491CFCF-EAAA-48A0-95FF-89EB4BBB8BBB}" dt="2024-06-06T22:18:46.221" v="1" actId="47"/>
        <pc:sldMkLst>
          <pc:docMk/>
          <pc:sldMk cId="1358284334" sldId="345"/>
        </pc:sldMkLst>
      </pc:sldChg>
      <pc:sldChg chg="del">
        <pc:chgData name="Fragozo, Jose Gregorio" userId="87f65175-c48f-43b8-9d9c-b027855f7759" providerId="ADAL" clId="{C491CFCF-EAAA-48A0-95FF-89EB4BBB8BBB}" dt="2024-06-06T22:18:42.705" v="0" actId="47"/>
        <pc:sldMkLst>
          <pc:docMk/>
          <pc:sldMk cId="2017200925" sldId="354"/>
        </pc:sldMkLst>
      </pc:sldChg>
      <pc:sldChg chg="addSp delSp modSp add mod">
        <pc:chgData name="Fragozo, Jose Gregorio" userId="87f65175-c48f-43b8-9d9c-b027855f7759" providerId="ADAL" clId="{C491CFCF-EAAA-48A0-95FF-89EB4BBB8BBB}" dt="2024-06-06T22:20:25.312" v="292" actId="20577"/>
        <pc:sldMkLst>
          <pc:docMk/>
          <pc:sldMk cId="3809715739" sldId="364"/>
        </pc:sldMkLst>
        <pc:spChg chg="add del mod">
          <ac:chgData name="Fragozo, Jose Gregorio" userId="87f65175-c48f-43b8-9d9c-b027855f7759" providerId="ADAL" clId="{C491CFCF-EAAA-48A0-95FF-89EB4BBB8BBB}" dt="2024-06-06T22:19:52.179" v="268" actId="20577"/>
          <ac:spMkLst>
            <pc:docMk/>
            <pc:sldMk cId="3809715739" sldId="364"/>
            <ac:spMk id="3" creationId="{00000000-0000-0000-0000-000000000000}"/>
          </ac:spMkLst>
        </pc:spChg>
        <pc:spChg chg="mod">
          <ac:chgData name="Fragozo, Jose Gregorio" userId="87f65175-c48f-43b8-9d9c-b027855f7759" providerId="ADAL" clId="{C491CFCF-EAAA-48A0-95FF-89EB4BBB8BBB}" dt="2024-06-06T22:20:25.312" v="292" actId="20577"/>
          <ac:spMkLst>
            <pc:docMk/>
            <pc:sldMk cId="3809715739" sldId="364"/>
            <ac:spMk id="8" creationId="{00000000-0000-0000-0000-000000000000}"/>
          </ac:spMkLst>
        </pc:spChg>
      </pc:sldChg>
      <pc:sldMasterChg chg="del delSldLayout">
        <pc:chgData name="Fragozo, Jose Gregorio" userId="87f65175-c48f-43b8-9d9c-b027855f7759" providerId="ADAL" clId="{C491CFCF-EAAA-48A0-95FF-89EB4BBB8BBB}" dt="2024-06-06T22:18:42.705" v="0" actId="47"/>
        <pc:sldMasterMkLst>
          <pc:docMk/>
          <pc:sldMasterMk cId="1177171902" sldId="2147483685"/>
        </pc:sldMasterMkLst>
        <pc:sldLayoutChg chg="del">
          <pc:chgData name="Fragozo, Jose Gregorio" userId="87f65175-c48f-43b8-9d9c-b027855f7759" providerId="ADAL" clId="{C491CFCF-EAAA-48A0-95FF-89EB4BBB8BBB}" dt="2024-06-06T22:18:42.705" v="0" actId="47"/>
          <pc:sldLayoutMkLst>
            <pc:docMk/>
            <pc:sldMasterMk cId="1177171902" sldId="2147483685"/>
            <pc:sldLayoutMk cId="66208953" sldId="2147483686"/>
          </pc:sldLayoutMkLst>
        </pc:sldLayoutChg>
      </pc:sldMasterChg>
    </pc:docChg>
  </pc:docChgLst>
  <pc:docChgLst>
    <pc:chgData name="Perez, Alexander" userId="30168e80-d87d-4489-a4bf-f5443931d89a" providerId="ADAL" clId="{0378DA3E-A219-45BB-944D-2334EB87D955}"/>
    <pc:docChg chg="modSld">
      <pc:chgData name="Perez, Alexander" userId="30168e80-d87d-4489-a4bf-f5443931d89a" providerId="ADAL" clId="{0378DA3E-A219-45BB-944D-2334EB87D955}" dt="2024-06-06T22:03:21.302" v="426" actId="20577"/>
      <pc:docMkLst>
        <pc:docMk/>
      </pc:docMkLst>
      <pc:sldChg chg="modSp mod">
        <pc:chgData name="Perez, Alexander" userId="30168e80-d87d-4489-a4bf-f5443931d89a" providerId="ADAL" clId="{0378DA3E-A219-45BB-944D-2334EB87D955}" dt="2024-06-06T21:49:38.111" v="22" actId="20577"/>
        <pc:sldMkLst>
          <pc:docMk/>
          <pc:sldMk cId="2017200925" sldId="354"/>
        </pc:sldMkLst>
        <pc:spChg chg="mod">
          <ac:chgData name="Perez, Alexander" userId="30168e80-d87d-4489-a4bf-f5443931d89a" providerId="ADAL" clId="{0378DA3E-A219-45BB-944D-2334EB87D955}" dt="2024-06-06T21:49:38.111" v="22" actId="20577"/>
          <ac:spMkLst>
            <pc:docMk/>
            <pc:sldMk cId="2017200925" sldId="354"/>
            <ac:spMk id="2" creationId="{00000000-0000-0000-0000-000000000000}"/>
          </ac:spMkLst>
        </pc:spChg>
      </pc:sldChg>
      <pc:sldChg chg="addSp modSp mod">
        <pc:chgData name="Perez, Alexander" userId="30168e80-d87d-4489-a4bf-f5443931d89a" providerId="ADAL" clId="{0378DA3E-A219-45BB-944D-2334EB87D955}" dt="2024-06-06T22:03:21.302" v="426" actId="20577"/>
        <pc:sldMkLst>
          <pc:docMk/>
          <pc:sldMk cId="328726294" sldId="363"/>
        </pc:sldMkLst>
        <pc:spChg chg="mod">
          <ac:chgData name="Perez, Alexander" userId="30168e80-d87d-4489-a4bf-f5443931d89a" providerId="ADAL" clId="{0378DA3E-A219-45BB-944D-2334EB87D955}" dt="2024-06-06T22:03:21.302" v="426" actId="20577"/>
          <ac:spMkLst>
            <pc:docMk/>
            <pc:sldMk cId="328726294" sldId="363"/>
            <ac:spMk id="3" creationId="{00000000-0000-0000-0000-000000000000}"/>
          </ac:spMkLst>
        </pc:spChg>
        <pc:spChg chg="mod">
          <ac:chgData name="Perez, Alexander" userId="30168e80-d87d-4489-a4bf-f5443931d89a" providerId="ADAL" clId="{0378DA3E-A219-45BB-944D-2334EB87D955}" dt="2024-06-06T21:50:03.310" v="65" actId="20577"/>
          <ac:spMkLst>
            <pc:docMk/>
            <pc:sldMk cId="328726294" sldId="363"/>
            <ac:spMk id="8" creationId="{00000000-0000-0000-0000-000000000000}"/>
          </ac:spMkLst>
        </pc:spChg>
        <pc:picChg chg="mod">
          <ac:chgData name="Perez, Alexander" userId="30168e80-d87d-4489-a4bf-f5443931d89a" providerId="ADAL" clId="{0378DA3E-A219-45BB-944D-2334EB87D955}" dt="2024-06-06T21:55:30.826" v="69" actId="1076"/>
          <ac:picMkLst>
            <pc:docMk/>
            <pc:sldMk cId="328726294" sldId="363"/>
            <ac:picMk id="4" creationId="{EC40F394-3865-149B-2423-6F443C8D62C9}"/>
          </ac:picMkLst>
        </pc:picChg>
        <pc:picChg chg="add mod">
          <ac:chgData name="Perez, Alexander" userId="30168e80-d87d-4489-a4bf-f5443931d89a" providerId="ADAL" clId="{0378DA3E-A219-45BB-944D-2334EB87D955}" dt="2024-06-06T21:57:25.282" v="74" actId="14100"/>
          <ac:picMkLst>
            <pc:docMk/>
            <pc:sldMk cId="328726294" sldId="363"/>
            <ac:picMk id="5" creationId="{F5DB882B-1803-DDE9-F7D6-B56D20F8782C}"/>
          </ac:picMkLst>
        </pc:picChg>
      </pc:sldChg>
    </pc:docChg>
  </pc:docChgLst>
  <pc:docChgLst>
    <pc:chgData name="Perez, Alexander" userId="30168e80-d87d-4489-a4bf-f5443931d89a" providerId="ADAL" clId="{EBED25B4-8CEE-4741-84ED-ED960FEA75D7}"/>
    <pc:docChg chg="custSel delSld modSld">
      <pc:chgData name="Perez, Alexander" userId="30168e80-d87d-4489-a4bf-f5443931d89a" providerId="ADAL" clId="{EBED25B4-8CEE-4741-84ED-ED960FEA75D7}" dt="2024-05-19T19:48:02.036" v="297" actId="2696"/>
      <pc:docMkLst>
        <pc:docMk/>
      </pc:docMkLst>
      <pc:sldChg chg="modSp mod">
        <pc:chgData name="Perez, Alexander" userId="30168e80-d87d-4489-a4bf-f5443931d89a" providerId="ADAL" clId="{EBED25B4-8CEE-4741-84ED-ED960FEA75D7}" dt="2024-05-19T19:38:58.455" v="12" actId="20577"/>
        <pc:sldMkLst>
          <pc:docMk/>
          <pc:sldMk cId="2017200925" sldId="354"/>
        </pc:sldMkLst>
        <pc:spChg chg="mod">
          <ac:chgData name="Perez, Alexander" userId="30168e80-d87d-4489-a4bf-f5443931d89a" providerId="ADAL" clId="{EBED25B4-8CEE-4741-84ED-ED960FEA75D7}" dt="2024-05-19T19:38:58.455" v="12" actId="20577"/>
          <ac:spMkLst>
            <pc:docMk/>
            <pc:sldMk cId="2017200925" sldId="354"/>
            <ac:spMk id="2" creationId="{00000000-0000-0000-0000-000000000000}"/>
          </ac:spMkLst>
        </pc:spChg>
      </pc:sldChg>
      <pc:sldChg chg="delSp modSp mod">
        <pc:chgData name="Perez, Alexander" userId="30168e80-d87d-4489-a4bf-f5443931d89a" providerId="ADAL" clId="{EBED25B4-8CEE-4741-84ED-ED960FEA75D7}" dt="2024-05-19T19:41:20.975" v="246" actId="20577"/>
        <pc:sldMkLst>
          <pc:docMk/>
          <pc:sldMk cId="328726294" sldId="363"/>
        </pc:sldMkLst>
        <pc:spChg chg="mod">
          <ac:chgData name="Perez, Alexander" userId="30168e80-d87d-4489-a4bf-f5443931d89a" providerId="ADAL" clId="{EBED25B4-8CEE-4741-84ED-ED960FEA75D7}" dt="2024-05-19T19:41:20.975" v="246" actId="20577"/>
          <ac:spMkLst>
            <pc:docMk/>
            <pc:sldMk cId="328726294" sldId="363"/>
            <ac:spMk id="3" creationId="{00000000-0000-0000-0000-000000000000}"/>
          </ac:spMkLst>
        </pc:spChg>
        <pc:spChg chg="mod">
          <ac:chgData name="Perez, Alexander" userId="30168e80-d87d-4489-a4bf-f5443931d89a" providerId="ADAL" clId="{EBED25B4-8CEE-4741-84ED-ED960FEA75D7}" dt="2024-05-19T19:39:52.469" v="85" actId="20577"/>
          <ac:spMkLst>
            <pc:docMk/>
            <pc:sldMk cId="328726294" sldId="363"/>
            <ac:spMk id="8" creationId="{00000000-0000-0000-0000-000000000000}"/>
          </ac:spMkLst>
        </pc:spChg>
        <pc:picChg chg="del">
          <ac:chgData name="Perez, Alexander" userId="30168e80-d87d-4489-a4bf-f5443931d89a" providerId="ADAL" clId="{EBED25B4-8CEE-4741-84ED-ED960FEA75D7}" dt="2024-05-19T19:39:29.846" v="14" actId="478"/>
          <ac:picMkLst>
            <pc:docMk/>
            <pc:sldMk cId="328726294" sldId="363"/>
            <ac:picMk id="2" creationId="{ADDF1DF7-7C96-D131-BFBD-CF3CACFD77E0}"/>
          </ac:picMkLst>
        </pc:picChg>
        <pc:picChg chg="mod">
          <ac:chgData name="Perez, Alexander" userId="30168e80-d87d-4489-a4bf-f5443931d89a" providerId="ADAL" clId="{EBED25B4-8CEE-4741-84ED-ED960FEA75D7}" dt="2024-05-19T19:39:54.754" v="86" actId="1076"/>
          <ac:picMkLst>
            <pc:docMk/>
            <pc:sldMk cId="328726294" sldId="363"/>
            <ac:picMk id="4" creationId="{EC40F394-3865-149B-2423-6F443C8D62C9}"/>
          </ac:picMkLst>
        </pc:picChg>
        <pc:picChg chg="del">
          <ac:chgData name="Perez, Alexander" userId="30168e80-d87d-4489-a4bf-f5443931d89a" providerId="ADAL" clId="{EBED25B4-8CEE-4741-84ED-ED960FEA75D7}" dt="2024-05-19T19:39:30.518" v="15" actId="478"/>
          <ac:picMkLst>
            <pc:docMk/>
            <pc:sldMk cId="328726294" sldId="363"/>
            <ac:picMk id="5" creationId="{0B7C93FE-CCFD-E310-A989-E2C302156797}"/>
          </ac:picMkLst>
        </pc:picChg>
      </pc:sldChg>
      <pc:sldChg chg="modSp del mod">
        <pc:chgData name="Perez, Alexander" userId="30168e80-d87d-4489-a4bf-f5443931d89a" providerId="ADAL" clId="{EBED25B4-8CEE-4741-84ED-ED960FEA75D7}" dt="2024-05-19T19:47:59.617" v="296" actId="2696"/>
        <pc:sldMkLst>
          <pc:docMk/>
          <pc:sldMk cId="205443137" sldId="364"/>
        </pc:sldMkLst>
        <pc:spChg chg="mod">
          <ac:chgData name="Perez, Alexander" userId="30168e80-d87d-4489-a4bf-f5443931d89a" providerId="ADAL" clId="{EBED25B4-8CEE-4741-84ED-ED960FEA75D7}" dt="2024-05-19T19:42:01.583" v="295" actId="6549"/>
          <ac:spMkLst>
            <pc:docMk/>
            <pc:sldMk cId="205443137" sldId="364"/>
            <ac:spMk id="8" creationId="{00000000-0000-0000-0000-000000000000}"/>
          </ac:spMkLst>
        </pc:spChg>
      </pc:sldChg>
      <pc:sldChg chg="del">
        <pc:chgData name="Perez, Alexander" userId="30168e80-d87d-4489-a4bf-f5443931d89a" providerId="ADAL" clId="{EBED25B4-8CEE-4741-84ED-ED960FEA75D7}" dt="2024-05-19T19:48:02.036" v="297" actId="2696"/>
        <pc:sldMkLst>
          <pc:docMk/>
          <pc:sldMk cId="419741127" sldId="3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6/6/2024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6/6/2024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567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56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8 CuadroTexto"/>
          <p:cNvSpPr txBox="1">
            <a:spLocks noChangeArrowheads="1"/>
          </p:cNvSpPr>
          <p:nvPr/>
        </p:nvSpPr>
        <p:spPr bwMode="auto">
          <a:xfrm>
            <a:off x="503886" y="349158"/>
            <a:ext cx="8072495" cy="461665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i="1" dirty="0">
                <a:solidFill>
                  <a:srgbClr val="000099"/>
                </a:solidFill>
              </a:rPr>
              <a:t>NEVERA COMEDOR MINA DESCANSO DRUMMOND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03886" y="3593383"/>
            <a:ext cx="82743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/>
              <a:t>NEVERA DE 290 LITROS DE CAPACIDAD DEL </a:t>
            </a:r>
            <a:r>
              <a:rPr lang="es-MX" sz="1400" dirty="0"/>
              <a:t>COMEDOR MINA DESCANSO SE ENCUENTRA FUERA DE SERVICIO POR FILTRACION DEL SISTEMA DE REFRIGERACION Y EN EL COMPRESOR POR ASESORIA DEL PERSONAL DE PROAIRES SE RECOMIENDA REEMPLAZARLA DEBIDO A LO COSTOSO QUE SALDRIA LA REPARACION</a:t>
            </a:r>
            <a:endParaRPr lang="es-CO" sz="14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C40F394-3865-149B-2423-6F443C8D62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639" y="1073063"/>
            <a:ext cx="3196670" cy="239750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5DB882B-1803-DDE9-F7D6-B56D20F878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1074" y="1073063"/>
            <a:ext cx="3452070" cy="2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26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8 CuadroTexto"/>
          <p:cNvSpPr txBox="1">
            <a:spLocks noChangeArrowheads="1"/>
          </p:cNvSpPr>
          <p:nvPr/>
        </p:nvSpPr>
        <p:spPr bwMode="auto">
          <a:xfrm>
            <a:off x="503886" y="349158"/>
            <a:ext cx="8072495" cy="461665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i="1" dirty="0">
                <a:solidFill>
                  <a:srgbClr val="000099"/>
                </a:solidFill>
              </a:rPr>
              <a:t> PEDIDO NEVERA COMEDOR MINA DESCANSO No 623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03886" y="3593383"/>
            <a:ext cx="8274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CANTIDAD: 01</a:t>
            </a:r>
          </a:p>
          <a:p>
            <a:pPr algn="ctr"/>
            <a:r>
              <a:rPr lang="es-MX" sz="1400" dirty="0"/>
              <a:t>DESCRIPCION: NEVERA DE 290 LITROS DE CAPACIDAD</a:t>
            </a:r>
            <a:endParaRPr lang="es-CO" sz="14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C40F394-3865-149B-2423-6F443C8D62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95639" y="1073063"/>
            <a:ext cx="3196670" cy="239750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5DB882B-1803-DDE9-F7D6-B56D20F878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1074" y="1073063"/>
            <a:ext cx="3452070" cy="2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715739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6C71249F-3DA0-4534-81F5-92FFFCAD4BA2}">
  <ds:schemaRefs>
    <ds:schemaRef ds:uri="http://schemas.openxmlformats.org/package/2006/metadata/core-properties"/>
    <ds:schemaRef ds:uri="2f837181-161d-4fcd-981b-8c993265c1b8"/>
    <ds:schemaRef ds:uri="http://purl.org/dc/dcmitype/"/>
    <ds:schemaRef ds:uri="http://schemas.microsoft.com/office/2006/documentManagement/types"/>
    <ds:schemaRef ds:uri="http://purl.org/dc/elements/1.1/"/>
    <ds:schemaRef ds:uri="f94a7e62-b303-45e8-a713-70f70a0286ab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5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1158</TotalTime>
  <Words>68</Words>
  <Application>Microsoft Office PowerPoint</Application>
  <PresentationFormat>Presentación en pantalla (16:9)</PresentationFormat>
  <Paragraphs>7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Calibri</vt:lpstr>
      <vt:lpstr>Lucida Grande</vt:lpstr>
      <vt:lpstr>Wingdings</vt:lpstr>
      <vt:lpstr>02-Section Title</vt:lpstr>
      <vt:lpstr>Content Slides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186</cp:revision>
  <cp:lastPrinted>2015-01-07T19:56:48Z</cp:lastPrinted>
  <dcterms:created xsi:type="dcterms:W3CDTF">2015-01-19T21:53:15Z</dcterms:created>
  <dcterms:modified xsi:type="dcterms:W3CDTF">2024-06-06T22:20:29Z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